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4"/>
  </p:notesMasterIdLst>
  <p:sldIdLst>
    <p:sldId id="256" r:id="rId2"/>
    <p:sldId id="257" r:id="rId3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B961"/>
    <a:srgbClr val="4BAA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94"/>
    <p:restoredTop sz="94658"/>
  </p:normalViewPr>
  <p:slideViewPr>
    <p:cSldViewPr snapToGrid="0" snapToObjects="1">
      <p:cViewPr varScale="1">
        <p:scale>
          <a:sx n="144" d="100"/>
          <a:sy n="144" d="100"/>
        </p:scale>
        <p:origin x="32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5B45F-3A9F-1F44-A186-CC6B4BC1763B}" type="datetimeFigureOut">
              <a:rPr lang="en-US" smtClean="0"/>
              <a:t>8/15/18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BF9406-4CB6-C44D-934C-31C87233E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171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F9406-4CB6-C44D-934C-31C87233E44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8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BF9406-4CB6-C44D-934C-31C87233E4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7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47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56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995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815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585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115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11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910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86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910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86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C6054A-3CBD-1C4B-834B-F94AD5A7BD38}" type="datetimeFigureOut">
              <a:rPr lang="en-US" smtClean="0"/>
              <a:t>8/15/18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97D85-A2D7-C94C-81F9-789824E3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429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orangecounty.rug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FB89597-E4DC-964D-BB49-DA88F5622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101" y="4332074"/>
            <a:ext cx="2917372" cy="8343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59C6922-0DE1-7F47-86F0-62A93454F111}"/>
              </a:ext>
            </a:extLst>
          </p:cNvPr>
          <p:cNvSpPr txBox="1"/>
          <p:nvPr/>
        </p:nvSpPr>
        <p:spPr>
          <a:xfrm>
            <a:off x="984067" y="3685743"/>
            <a:ext cx="4537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OCRUG</a:t>
            </a:r>
            <a:r>
              <a:rPr lang="zh-CN" altLang="en-US" sz="36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Raffle</a:t>
            </a:r>
            <a:r>
              <a:rPr lang="zh-CN" altLang="en-US" sz="36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6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Prize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9EE530-0AEF-D14A-9F74-23574C1D7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2824"/>
          <a:stretch/>
        </p:blipFill>
        <p:spPr>
          <a:xfrm>
            <a:off x="5280488" y="4380087"/>
            <a:ext cx="744519" cy="5745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58F074-99F8-E74E-ABC6-E4E20F9214B0}"/>
              </a:ext>
            </a:extLst>
          </p:cNvPr>
          <p:cNvSpPr txBox="1"/>
          <p:nvPr/>
        </p:nvSpPr>
        <p:spPr>
          <a:xfrm>
            <a:off x="30929" y="154415"/>
            <a:ext cx="61704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want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cut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cover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prize</a:t>
            </a:r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envelope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2695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E6E61-0DA1-5041-817B-70B1A9603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583" y="2913139"/>
            <a:ext cx="6014834" cy="5801784"/>
          </a:xfrm>
        </p:spPr>
        <p:txBody>
          <a:bodyPr>
            <a:no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It gives me immense pleasure to know that you have won the OCRUG raffle. The prize is a pass to the </a:t>
            </a:r>
            <a:r>
              <a:rPr lang="en-US" sz="1200" i="1" dirty="0" err="1">
                <a:latin typeface="Helvetica Light Oblique" panose="020B0403020202020204" pitchFamily="34" charset="0"/>
                <a:cs typeface="Arial" panose="020B0604020202020204" pitchFamily="34" charset="0"/>
              </a:rPr>
              <a:t>DataScienceGO</a:t>
            </a:r>
            <a:r>
              <a:rPr 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Conference, which will be held in San </a:t>
            </a:r>
            <a:r>
              <a:rPr lang="en-US" sz="1200" i="1" dirty="0" err="1">
                <a:latin typeface="Helvetica Light Oblique" panose="020B0403020202020204" pitchFamily="34" charset="0"/>
                <a:cs typeface="Arial" panose="020B0604020202020204" pitchFamily="34" charset="0"/>
              </a:rPr>
              <a:t>Deigo</a:t>
            </a:r>
            <a:r>
              <a:rPr 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on the 12</a:t>
            </a:r>
            <a:r>
              <a:rPr lang="en-US" sz="1200" i="1" baseline="30000" dirty="0">
                <a:latin typeface="Helvetica Light Oblique" panose="020B0403020202020204" pitchFamily="34" charset="0"/>
                <a:cs typeface="Arial" panose="020B0604020202020204" pitchFamily="34" charset="0"/>
              </a:rPr>
              <a:t>th</a:t>
            </a:r>
            <a:r>
              <a:rPr 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to 14</a:t>
            </a:r>
            <a:r>
              <a:rPr lang="en-US" sz="1200" i="1" baseline="30000" dirty="0">
                <a:latin typeface="Helvetica Light Oblique" panose="020B0403020202020204" pitchFamily="34" charset="0"/>
                <a:cs typeface="Arial" panose="020B0604020202020204" pitchFamily="34" charset="0"/>
              </a:rPr>
              <a:t>th</a:t>
            </a:r>
            <a:r>
              <a:rPr 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of October, 2018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.</a:t>
            </a:r>
            <a:r>
              <a:rPr 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Hearty congratulations! 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endParaRPr lang="en-US" altLang="zh-CN" sz="1200" i="1" dirty="0">
              <a:latin typeface="Helvetica Light Oblique" panose="020B0403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	To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claim your prize,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please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send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the 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1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name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and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1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e-mail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of the person that will attend to </a:t>
            </a:r>
            <a:r>
              <a:rPr lang="en-US" altLang="zh-CN" sz="1200" b="1" i="1" u="sng" dirty="0">
                <a:latin typeface="Helvetica Light Oblique" panose="020B0403020202020204" pitchFamily="34" charset="0"/>
                <a:cs typeface="Arial" panose="020B0604020202020204" pitchFamily="34" charset="0"/>
                <a:hlinkClick r:id="rId3"/>
              </a:rPr>
              <a:t>orangecounty.rug@gmail.com</a:t>
            </a:r>
            <a:r>
              <a:rPr lang="en-US" altLang="zh-CN" sz="1200" dirty="0">
                <a:latin typeface="Helvetica Light Oblique" panose="020B0403020202020204" pitchFamily="34" charset="0"/>
                <a:cs typeface="Arial" panose="020B0604020202020204" pitchFamily="34" charset="0"/>
              </a:rPr>
              <a:t>. We will arrange to complete the registration process. Please allow several days for the registration process to be completed.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The conference will send you registration confirmation information.  For more details on the conference, please check out https://</a:t>
            </a:r>
            <a:r>
              <a:rPr lang="en-US" altLang="zh-CN" sz="1200" i="1" dirty="0" err="1">
                <a:latin typeface="Helvetica Light Oblique" panose="020B0403020202020204" pitchFamily="34" charset="0"/>
                <a:cs typeface="Arial" panose="020B0604020202020204" pitchFamily="34" charset="0"/>
              </a:rPr>
              <a:t>www.datasciencego.com</a:t>
            </a:r>
            <a:endParaRPr lang="en-US" altLang="zh-CN" sz="1200" i="1" dirty="0">
              <a:latin typeface="Helvetica Light Oblique" panose="020B0403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	On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behalf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of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our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whole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group,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we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would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like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to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thank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you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for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your</a:t>
            </a:r>
            <a:r>
              <a:rPr lang="zh-CN" alt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support.</a:t>
            </a:r>
          </a:p>
          <a:p>
            <a:pPr marL="0" indent="0">
              <a:lnSpc>
                <a:spcPct val="160000"/>
              </a:lnSpc>
              <a:buNone/>
            </a:pPr>
            <a:endParaRPr lang="en-US" sz="1200" i="1" dirty="0">
              <a:latin typeface="Helvetica Light Oblique" panose="020B0403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Congratulations once again!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Best,</a:t>
            </a:r>
            <a:b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</a:b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OCRUG</a:t>
            </a:r>
          </a:p>
          <a:p>
            <a:pPr marL="0" indent="0">
              <a:lnSpc>
                <a:spcPct val="160000"/>
              </a:lnSpc>
              <a:buNone/>
            </a:pPr>
            <a:endParaRPr lang="en-US" altLang="zh-CN" sz="1200" i="1" dirty="0">
              <a:latin typeface="Helvetica Light Oblique" panose="020B0403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60000"/>
              </a:lnSpc>
              <a:buNone/>
            </a:pPr>
            <a:endParaRPr lang="en-US" altLang="zh-CN" sz="1200" i="1" dirty="0">
              <a:latin typeface="Helvetica Light Oblique" panose="020B0403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zh-CN" sz="1200" i="1" dirty="0">
                <a:latin typeface="Helvetica Light Oblique" panose="020B0403020202020204" pitchFamily="34" charset="0"/>
                <a:cs typeface="Arial" panose="020B0604020202020204" pitchFamily="34" charset="0"/>
              </a:rPr>
              <a:t>This prize has no cash value and is transferrable. Certain terms and conditions apply.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33BBB-2D5D-BF40-8598-AE45787E1D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4811" y="1120367"/>
            <a:ext cx="3888378" cy="96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65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</TotalTime>
  <Words>64</Words>
  <Application>Microsoft Macintosh PowerPoint</Application>
  <PresentationFormat>Letter Paper (8.5x11 in)</PresentationFormat>
  <Paragraphs>13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等线</vt:lpstr>
      <vt:lpstr>Arial</vt:lpstr>
      <vt:lpstr>Calibri</vt:lpstr>
      <vt:lpstr>Calibri Light</vt:lpstr>
      <vt:lpstr>Helvetica Light Oblique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your raffle ticket now!</dc:title>
  <dc:creator>Microsoft Office User</dc:creator>
  <cp:lastModifiedBy>Microsoft Office User</cp:lastModifiedBy>
  <cp:revision>19</cp:revision>
  <dcterms:created xsi:type="dcterms:W3CDTF">2018-03-20T22:33:31Z</dcterms:created>
  <dcterms:modified xsi:type="dcterms:W3CDTF">2018-08-15T23:42:26Z</dcterms:modified>
</cp:coreProperties>
</file>

<file path=docProps/thumbnail.jpeg>
</file>